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E980D-0233-39AC-B24C-F6B3EF846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9C9AE9-E264-60B6-1335-19B8F5A84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8662E2-0083-A11A-4016-4DEC2408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C3E73A-3157-B808-DA7A-E9460AC8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DC5188-CA9E-027D-A76D-32A74A26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20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02C11-F93A-B53F-91FC-CBD1BCD1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F63D14-3473-4F29-E0F5-ACA0F682D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2F4C4-9E29-1BB5-9AFB-361434FD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40B6ED-6965-A13F-63E7-26F2CF50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D46C5E-78EE-D40D-8DB5-B884B643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46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7AE639-EC59-EB50-1E5C-B6256ECD83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FB096E-A1BE-7C3E-8271-8EF177E9E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73EC81-49BA-DA84-9559-29FD86BF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4FBC10-EEC5-2563-67FA-4AC5D5913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7CA754-543E-DB00-D5CD-B1CADD6E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2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2F449-7F76-C6CA-994E-F0BAC0EF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5C96A6-FBCB-9FE0-7E16-13583E7C9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36FAF-D368-4D8A-98AD-8D6EF3EF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1987F9-0870-DE25-20A7-3EB242E8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4DBC3-6339-4960-4AB3-5D7ED3217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3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94EBB3-664F-E1CC-F5FA-BBB542BB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837F88-00D4-14A5-5AFB-0456AE8C9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707F4-49F5-72DA-565C-A16BB6AD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1D74FB-F556-FD49-AB71-9309F3895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AF24FC-6C71-E96A-36FD-29733912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08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65D6B-C933-696F-CCA6-864B5884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156503-919C-6436-2735-C025525ED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0AE3A1-1A13-0F95-904F-017CBB65A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50CECA-6517-2380-ABFD-53627ABD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5BEED4-7D8D-A815-A55F-B18157D4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D79B6B-3AB6-5D28-7333-06866ADDE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4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B8B928-DC8F-89FC-56DC-5F49C0B0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15435-7BA6-ED48-67FD-EBC1EEB9A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AFD179-8B01-2000-BA14-5A90D0049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C5CE37-6B6D-66BE-D6A3-4C8131F2C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1C169C-BAD7-8EF2-17C9-EA74666B4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C036E26-3AF7-D998-B1DC-94F54E9F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C6248C-71C9-A90C-5DB3-863ABCC4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56EDA31-D784-D26C-F157-7B0E57E9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37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E89AD4-C602-D376-34AE-635AA5F9F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66C400-96FA-D3A0-9D5C-4E09B7BA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1256817-818A-80CC-80EB-61BF6DEFE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912314-FFA7-86C8-44C7-44AA7AC0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2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62196A-69E5-1AD0-16DF-BB5EAAAF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066DD4-F7A0-DC43-944C-12FA0C54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C64B10-CF39-21E0-9E23-9A7E8B1F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0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E2A9BA-2AB8-FF64-367E-A3094D290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EF8F3B-45F5-B0FA-C7FE-32E01A31D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8586BB-1963-B54D-F64F-8BEBCA826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303260-79EA-832A-4E80-B8AE8789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C75766-6C02-CFC3-84E3-BE86CA31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135AE4-68BD-9262-0731-C17300BB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6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0A7F9-467A-F2BA-8ECE-445958EA2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AC43A41-B73E-0FD4-D173-0995C4094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17BD3-B211-9631-CF14-AA5544722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AC94A9-FFF7-45E5-DA5A-1DAFD5BE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5725B2-C487-08D8-EA71-24A17973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F20DEF-3412-54DE-6FBD-9D2262E5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47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DFFC58-D9F3-9AD5-89C4-CE858C381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6DC2E0-7F5F-BDFB-32C6-111AA1329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768C11-5D0E-2CA7-7E71-ECA4928D7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B3E693-7669-4B66-B511-35EA1517A52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1A8ABD-0FD0-0F8C-1CF0-1C8E4CB22F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5FB077-03EE-8671-60EA-290DE8A38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CAA678-B7C4-4184-B3E6-B574B6E73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562D0145-E5F2-0620-F91F-2D40326BBFE6}"/>
              </a:ext>
            </a:extLst>
          </p:cNvPr>
          <p:cNvSpPr txBox="1">
            <a:spLocks/>
          </p:cNvSpPr>
          <p:nvPr/>
        </p:nvSpPr>
        <p:spPr>
          <a:xfrm>
            <a:off x="1516902" y="2314755"/>
            <a:ext cx="10675098" cy="69665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+mn-ea"/>
                <a:ea typeface="+mn-ea"/>
              </a:rPr>
              <a:t>発表者名：○○○○、○○○○、○○○○　</a:t>
            </a:r>
            <a:r>
              <a:rPr lang="ja-JP" altLang="en-US" sz="2800" u="sng" dirty="0">
                <a:latin typeface="+mn-ea"/>
                <a:ea typeface="+mn-ea"/>
              </a:rPr>
              <a:t>　　　　　　　　　　　　　　　　　</a:t>
            </a:r>
            <a:r>
              <a:rPr lang="ja-JP" altLang="en-US" sz="3200" u="sng" dirty="0">
                <a:latin typeface="+mn-ea"/>
                <a:ea typeface="+mn-ea"/>
              </a:rPr>
              <a:t>　　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786DD2C1-3BBE-FE5C-A945-C4BB083E9205}"/>
              </a:ext>
            </a:extLst>
          </p:cNvPr>
          <p:cNvSpPr txBox="1">
            <a:spLocks/>
          </p:cNvSpPr>
          <p:nvPr/>
        </p:nvSpPr>
        <p:spPr>
          <a:xfrm>
            <a:off x="0" y="313781"/>
            <a:ext cx="12192000" cy="1935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n-ea"/>
                <a:ea typeface="+mn-ea"/>
              </a:rPr>
              <a:t>第</a:t>
            </a:r>
            <a:r>
              <a:rPr lang="en-US" altLang="ja-JP" sz="4000" b="1" dirty="0">
                <a:latin typeface="+mn-ea"/>
                <a:ea typeface="+mn-ea"/>
              </a:rPr>
              <a:t>43</a:t>
            </a:r>
            <a:r>
              <a:rPr lang="ja-JP" altLang="en-US" sz="4000" b="1" dirty="0">
                <a:latin typeface="+mn-ea"/>
                <a:ea typeface="+mn-ea"/>
              </a:rPr>
              <a:t>回関東甲信越ブロック理学療法士学会</a:t>
            </a:r>
            <a:endParaRPr lang="en-US" altLang="ja-JP" sz="4000" b="1" dirty="0">
              <a:latin typeface="+mn-ea"/>
              <a:ea typeface="+mn-ea"/>
            </a:endParaRPr>
          </a:p>
          <a:p>
            <a:r>
              <a:rPr lang="ja-JP" altLang="en-US" sz="4000" b="1" dirty="0">
                <a:latin typeface="+mn-ea"/>
                <a:ea typeface="+mn-ea"/>
              </a:rPr>
              <a:t>第</a:t>
            </a:r>
            <a:r>
              <a:rPr lang="en-US" altLang="ja-JP" sz="4000" b="1" dirty="0">
                <a:latin typeface="+mn-ea"/>
                <a:ea typeface="+mn-ea"/>
              </a:rPr>
              <a:t>30</a:t>
            </a:r>
            <a:r>
              <a:rPr lang="ja-JP" altLang="en-US" sz="4000" b="1" dirty="0">
                <a:latin typeface="+mn-ea"/>
                <a:ea typeface="+mn-ea"/>
              </a:rPr>
              <a:t>回千葉県理学療法学術大会　合同大会</a:t>
            </a:r>
            <a:endParaRPr lang="en-US" altLang="ja-JP" sz="4000" b="1" dirty="0">
              <a:latin typeface="+mn-ea"/>
              <a:ea typeface="+mn-ea"/>
            </a:endParaRPr>
          </a:p>
          <a:p>
            <a:r>
              <a:rPr lang="ja-JP" altLang="en-US" sz="4000" b="1" dirty="0">
                <a:latin typeface="+mn-ea"/>
                <a:ea typeface="+mn-ea"/>
              </a:rPr>
              <a:t>利益相反開示</a:t>
            </a: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9B54601E-C73D-2C42-CBF2-632CC555A770}"/>
              </a:ext>
            </a:extLst>
          </p:cNvPr>
          <p:cNvSpPr txBox="1">
            <a:spLocks/>
          </p:cNvSpPr>
          <p:nvPr/>
        </p:nvSpPr>
        <p:spPr>
          <a:xfrm>
            <a:off x="0" y="3865565"/>
            <a:ext cx="12131040" cy="1289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　　　演題発表に関連し、開示すべき利益相反関係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　　　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492BD0A-A5DE-C7B1-CBCE-FBCB2265756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314FDDC-E788-0C58-E5FC-D8E6E2F7A006}"/>
              </a:ext>
            </a:extLst>
          </p:cNvPr>
          <p:cNvSpPr/>
          <p:nvPr/>
        </p:nvSpPr>
        <p:spPr>
          <a:xfrm>
            <a:off x="365760" y="313781"/>
            <a:ext cx="11512731" cy="3047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6DB259-F9FF-6817-58D6-796EC0637249}"/>
              </a:ext>
            </a:extLst>
          </p:cNvPr>
          <p:cNvSpPr/>
          <p:nvPr/>
        </p:nvSpPr>
        <p:spPr>
          <a:xfrm>
            <a:off x="87086" y="95794"/>
            <a:ext cx="11982994" cy="6583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88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23F6F5B9-4686-9835-319B-BFE556811D70}"/>
              </a:ext>
            </a:extLst>
          </p:cNvPr>
          <p:cNvSpPr txBox="1">
            <a:spLocks/>
          </p:cNvSpPr>
          <p:nvPr/>
        </p:nvSpPr>
        <p:spPr>
          <a:xfrm>
            <a:off x="1516902" y="4637754"/>
            <a:ext cx="4413635" cy="151920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>
                <a:latin typeface="+mn-ea"/>
              </a:rPr>
              <a:t>役員・顧問職 ：</a:t>
            </a:r>
            <a:r>
              <a:rPr lang="en-US" altLang="ja-JP" sz="2000" b="1" dirty="0">
                <a:latin typeface="+mn-ea"/>
              </a:rPr>
              <a:t>A</a:t>
            </a:r>
            <a:r>
              <a:rPr lang="ja-JP" altLang="en-US" sz="2000" b="1" dirty="0">
                <a:latin typeface="+mn-ea"/>
              </a:rPr>
              <a:t>薬品工業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+mn-ea"/>
              </a:rPr>
              <a:t>講演料 ：</a:t>
            </a:r>
            <a:r>
              <a:rPr lang="en-US" altLang="ja-JP" sz="2000" b="1" dirty="0">
                <a:latin typeface="+mn-ea"/>
              </a:rPr>
              <a:t>B</a:t>
            </a:r>
            <a:r>
              <a:rPr lang="ja-JP" altLang="en-US" sz="2000" b="1" dirty="0">
                <a:latin typeface="+mn-ea"/>
              </a:rPr>
              <a:t>製薬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+mn-ea"/>
              </a:rPr>
              <a:t>受託研究・共同研究費 ：</a:t>
            </a:r>
            <a:r>
              <a:rPr lang="en-US" altLang="ja-JP" sz="2000" b="1" dirty="0">
                <a:latin typeface="+mn-ea"/>
              </a:rPr>
              <a:t>C</a:t>
            </a:r>
            <a:r>
              <a:rPr lang="ja-JP" altLang="en-US" sz="2000" b="1" dirty="0">
                <a:latin typeface="+mn-ea"/>
              </a:rPr>
              <a:t>ファーマ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+mn-ea"/>
              </a:rPr>
              <a:t>奨学寄付金 ：</a:t>
            </a:r>
            <a:r>
              <a:rPr lang="en-US" altLang="ja-JP" sz="2000" b="1" dirty="0">
                <a:latin typeface="+mn-ea"/>
              </a:rPr>
              <a:t>D</a:t>
            </a:r>
            <a:r>
              <a:rPr lang="ja-JP" altLang="en-US" sz="2000" b="1" dirty="0">
                <a:latin typeface="+mn-ea"/>
              </a:rPr>
              <a:t>機械工業</a:t>
            </a: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9B54601E-C73D-2C42-CBF2-632CC555A770}"/>
              </a:ext>
            </a:extLst>
          </p:cNvPr>
          <p:cNvSpPr txBox="1">
            <a:spLocks/>
          </p:cNvSpPr>
          <p:nvPr/>
        </p:nvSpPr>
        <p:spPr>
          <a:xfrm>
            <a:off x="0" y="3599847"/>
            <a:ext cx="12192000" cy="4934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solidFill>
                  <a:schemeClr val="tx1"/>
                </a:solidFill>
                <a:latin typeface="+mn-ea"/>
              </a:rPr>
              <a:t>演題発表に関連し、開示すべき利益相反関係にある企業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1243C3D-01A0-78E6-5A25-E8A5A117EE1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38336B4F-ECB1-8AB1-B792-1BD197CDB454}"/>
              </a:ext>
            </a:extLst>
          </p:cNvPr>
          <p:cNvSpPr txBox="1">
            <a:spLocks/>
          </p:cNvSpPr>
          <p:nvPr/>
        </p:nvSpPr>
        <p:spPr>
          <a:xfrm>
            <a:off x="1516902" y="2314755"/>
            <a:ext cx="10675098" cy="69665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+mn-ea"/>
                <a:ea typeface="+mn-ea"/>
              </a:rPr>
              <a:t>発表者名：○○○○、○○○○、○○○○　</a:t>
            </a:r>
            <a:r>
              <a:rPr lang="ja-JP" altLang="en-US" sz="2800" u="sng" dirty="0">
                <a:latin typeface="+mn-ea"/>
                <a:ea typeface="+mn-ea"/>
              </a:rPr>
              <a:t>　　　　　　　　　　　　　　　　　</a:t>
            </a:r>
            <a:r>
              <a:rPr lang="ja-JP" altLang="en-US" sz="3200" u="sng" dirty="0">
                <a:latin typeface="+mn-ea"/>
                <a:ea typeface="+mn-ea"/>
              </a:rPr>
              <a:t>　　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BA640B0-E4BD-7A0F-721B-3D5E449AA388}"/>
              </a:ext>
            </a:extLst>
          </p:cNvPr>
          <p:cNvSpPr txBox="1">
            <a:spLocks/>
          </p:cNvSpPr>
          <p:nvPr/>
        </p:nvSpPr>
        <p:spPr>
          <a:xfrm>
            <a:off x="0" y="313781"/>
            <a:ext cx="12192000" cy="1935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+mn-ea"/>
                <a:ea typeface="+mn-ea"/>
              </a:rPr>
              <a:t>第</a:t>
            </a:r>
            <a:r>
              <a:rPr lang="en-US" altLang="ja-JP" sz="4000" b="1" dirty="0">
                <a:latin typeface="+mn-ea"/>
                <a:ea typeface="+mn-ea"/>
              </a:rPr>
              <a:t>43</a:t>
            </a:r>
            <a:r>
              <a:rPr lang="ja-JP" altLang="en-US" sz="4000" b="1" dirty="0">
                <a:latin typeface="+mn-ea"/>
                <a:ea typeface="+mn-ea"/>
              </a:rPr>
              <a:t>回関東甲信越ブロック理学療法士学会</a:t>
            </a:r>
            <a:endParaRPr lang="en-US" altLang="ja-JP" sz="4000" b="1" dirty="0">
              <a:latin typeface="+mn-ea"/>
              <a:ea typeface="+mn-ea"/>
            </a:endParaRPr>
          </a:p>
          <a:p>
            <a:r>
              <a:rPr lang="ja-JP" altLang="en-US" sz="4000" b="1" dirty="0">
                <a:latin typeface="+mn-ea"/>
                <a:ea typeface="+mn-ea"/>
              </a:rPr>
              <a:t>第</a:t>
            </a:r>
            <a:r>
              <a:rPr lang="en-US" altLang="ja-JP" sz="4000" b="1" dirty="0">
                <a:latin typeface="+mn-ea"/>
                <a:ea typeface="+mn-ea"/>
              </a:rPr>
              <a:t>30</a:t>
            </a:r>
            <a:r>
              <a:rPr lang="ja-JP" altLang="en-US" sz="4000" b="1" dirty="0">
                <a:latin typeface="+mn-ea"/>
                <a:ea typeface="+mn-ea"/>
              </a:rPr>
              <a:t>回千葉県理学療法学術大会　合同大会</a:t>
            </a:r>
            <a:endParaRPr lang="en-US" altLang="ja-JP" sz="4000" b="1" dirty="0">
              <a:latin typeface="+mn-ea"/>
              <a:ea typeface="+mn-ea"/>
            </a:endParaRPr>
          </a:p>
          <a:p>
            <a:r>
              <a:rPr lang="ja-JP" altLang="en-US" sz="4000" b="1" dirty="0">
                <a:latin typeface="+mn-ea"/>
                <a:ea typeface="+mn-ea"/>
              </a:rPr>
              <a:t>利益相反開示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5F84EE-1E85-44B7-F7F2-5A61177ADFBA}"/>
              </a:ext>
            </a:extLst>
          </p:cNvPr>
          <p:cNvSpPr/>
          <p:nvPr/>
        </p:nvSpPr>
        <p:spPr>
          <a:xfrm>
            <a:off x="365760" y="313781"/>
            <a:ext cx="11512731" cy="3047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ACD07D00-1192-1A6B-80D0-05B3DD30C46B}"/>
              </a:ext>
            </a:extLst>
          </p:cNvPr>
          <p:cNvSpPr/>
          <p:nvPr/>
        </p:nvSpPr>
        <p:spPr>
          <a:xfrm>
            <a:off x="7195677" y="4320572"/>
            <a:ext cx="3141397" cy="1993141"/>
          </a:xfrm>
          <a:prstGeom prst="wedgeRectCallout">
            <a:avLst>
              <a:gd name="adj1" fmla="val -96251"/>
              <a:gd name="adj2" fmla="val -552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利益相反申告書が「有」に該当</a:t>
            </a:r>
            <a:endParaRPr kumimoji="1"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する項目をすべて記載する。</a:t>
            </a:r>
            <a:endParaRPr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kumimoji="1"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（「無」の項目は記載不要）</a:t>
            </a:r>
            <a:endParaRPr kumimoji="1"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kumimoji="1"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●項目番号は不要</a:t>
            </a:r>
            <a:endParaRPr kumimoji="1"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●企業・団体名を記載</a:t>
            </a:r>
            <a:endParaRPr lang="en-US" altLang="ja-JP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kumimoji="1"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</a:t>
            </a:r>
            <a:r>
              <a:rPr lang="ja-JP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●金額の記載は不要</a:t>
            </a:r>
            <a:endParaRPr kumimoji="1" lang="ja-JP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4036B5-23EC-D8DC-A24C-69404534C4B8}"/>
              </a:ext>
            </a:extLst>
          </p:cNvPr>
          <p:cNvSpPr/>
          <p:nvPr/>
        </p:nvSpPr>
        <p:spPr>
          <a:xfrm>
            <a:off x="87086" y="95794"/>
            <a:ext cx="11982994" cy="6583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92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786DD2C1-3BBE-FE5C-A945-C4BB083E9205}"/>
              </a:ext>
            </a:extLst>
          </p:cNvPr>
          <p:cNvSpPr txBox="1">
            <a:spLocks/>
          </p:cNvSpPr>
          <p:nvPr/>
        </p:nvSpPr>
        <p:spPr>
          <a:xfrm>
            <a:off x="-17417" y="296091"/>
            <a:ext cx="12192000" cy="1935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+mn-ea"/>
                <a:ea typeface="+mn-ea"/>
              </a:rPr>
              <a:t>第</a:t>
            </a:r>
            <a:r>
              <a:rPr lang="en-US" altLang="ja-JP" sz="2800" b="1" dirty="0">
                <a:latin typeface="+mn-ea"/>
                <a:ea typeface="+mn-ea"/>
              </a:rPr>
              <a:t>43</a:t>
            </a:r>
            <a:r>
              <a:rPr lang="ja-JP" altLang="en-US" sz="2800" b="1" dirty="0">
                <a:latin typeface="+mn-ea"/>
                <a:ea typeface="+mn-ea"/>
              </a:rPr>
              <a:t>回関東甲信越ブロック理学療法士学会</a:t>
            </a:r>
            <a:endParaRPr lang="en-US" altLang="ja-JP" sz="2800" b="1" dirty="0">
              <a:latin typeface="+mn-ea"/>
              <a:ea typeface="+mn-ea"/>
            </a:endParaRPr>
          </a:p>
          <a:p>
            <a:r>
              <a:rPr lang="ja-JP" altLang="en-US" sz="2800" b="1" dirty="0">
                <a:latin typeface="+mn-ea"/>
                <a:ea typeface="+mn-ea"/>
              </a:rPr>
              <a:t>第</a:t>
            </a:r>
            <a:r>
              <a:rPr lang="en-US" altLang="ja-JP" sz="2800" b="1" dirty="0">
                <a:latin typeface="+mn-ea"/>
                <a:ea typeface="+mn-ea"/>
              </a:rPr>
              <a:t>30</a:t>
            </a:r>
            <a:r>
              <a:rPr lang="ja-JP" altLang="en-US" sz="2800" b="1" dirty="0">
                <a:latin typeface="+mn-ea"/>
                <a:ea typeface="+mn-ea"/>
              </a:rPr>
              <a:t>回千葉県理学療法学術大会　合同大会</a:t>
            </a:r>
            <a:endParaRPr lang="en-US" altLang="ja-JP" sz="28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4000" b="1" dirty="0">
                <a:latin typeface="+mn-ea"/>
                <a:ea typeface="+mn-ea"/>
              </a:rPr>
              <a:t>利益相反開示</a:t>
            </a: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9B54601E-C73D-2C42-CBF2-632CC555A770}"/>
              </a:ext>
            </a:extLst>
          </p:cNvPr>
          <p:cNvSpPr txBox="1">
            <a:spLocks/>
          </p:cNvSpPr>
          <p:nvPr/>
        </p:nvSpPr>
        <p:spPr>
          <a:xfrm>
            <a:off x="13060" y="2322302"/>
            <a:ext cx="12161520" cy="426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演題発表に関連し、開示すべき利益相反関係にある企業などはありません。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492BD0A-A5DE-C7B1-CBCE-FBCB2265756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6DB259-F9FF-6817-58D6-796EC0637249}"/>
              </a:ext>
            </a:extLst>
          </p:cNvPr>
          <p:cNvSpPr/>
          <p:nvPr/>
        </p:nvSpPr>
        <p:spPr>
          <a:xfrm>
            <a:off x="87085" y="296090"/>
            <a:ext cx="12000411" cy="2786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9BA2DF7-DC3F-D354-41D8-F411D70CA7D5}"/>
              </a:ext>
            </a:extLst>
          </p:cNvPr>
          <p:cNvSpPr txBox="1">
            <a:spLocks/>
          </p:cNvSpPr>
          <p:nvPr/>
        </p:nvSpPr>
        <p:spPr>
          <a:xfrm>
            <a:off x="30480" y="3678581"/>
            <a:ext cx="12226834" cy="1619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+mn-ea"/>
                <a:ea typeface="+mn-ea"/>
              </a:rPr>
              <a:t>第</a:t>
            </a:r>
            <a:r>
              <a:rPr lang="en-US" altLang="ja-JP" sz="2800" b="1" dirty="0">
                <a:latin typeface="+mn-ea"/>
                <a:ea typeface="+mn-ea"/>
              </a:rPr>
              <a:t>43</a:t>
            </a:r>
            <a:r>
              <a:rPr lang="ja-JP" altLang="en-US" sz="2800" b="1" dirty="0">
                <a:latin typeface="+mn-ea"/>
                <a:ea typeface="+mn-ea"/>
              </a:rPr>
              <a:t>回関東甲信越ブロック理学療法士学会</a:t>
            </a:r>
            <a:endParaRPr lang="en-US" altLang="ja-JP" sz="2800" b="1" dirty="0">
              <a:latin typeface="+mn-ea"/>
              <a:ea typeface="+mn-ea"/>
            </a:endParaRPr>
          </a:p>
          <a:p>
            <a:r>
              <a:rPr lang="zh-CN" altLang="en-US" sz="2800" b="1" dirty="0">
                <a:latin typeface="+mn-ea"/>
                <a:ea typeface="+mn-ea"/>
              </a:rPr>
              <a:t>第</a:t>
            </a:r>
            <a:r>
              <a:rPr lang="en-US" altLang="zh-CN" sz="2800" b="1" dirty="0">
                <a:latin typeface="+mn-ea"/>
                <a:ea typeface="+mn-ea"/>
              </a:rPr>
              <a:t>30</a:t>
            </a:r>
            <a:r>
              <a:rPr lang="zh-CN" altLang="en-US" sz="2800" b="1" dirty="0">
                <a:latin typeface="+mn-ea"/>
                <a:ea typeface="+mn-ea"/>
              </a:rPr>
              <a:t>回千葉県理学療法学術大会　合同大会</a:t>
            </a:r>
          </a:p>
          <a:p>
            <a:pPr>
              <a:lnSpc>
                <a:spcPct val="150000"/>
              </a:lnSpc>
            </a:pPr>
            <a:r>
              <a:rPr lang="ja-JP" altLang="en-US" sz="4000" b="1" dirty="0">
                <a:latin typeface="+mn-ea"/>
                <a:ea typeface="+mn-ea"/>
              </a:rPr>
              <a:t>利益相反開示</a:t>
            </a:r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3A177F26-A37A-7895-213F-5554B72E2FEF}"/>
              </a:ext>
            </a:extLst>
          </p:cNvPr>
          <p:cNvSpPr txBox="1">
            <a:spLocks/>
          </p:cNvSpPr>
          <p:nvPr/>
        </p:nvSpPr>
        <p:spPr>
          <a:xfrm>
            <a:off x="87085" y="5412549"/>
            <a:ext cx="12161520" cy="824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演題発表に関連し、開示すべき利益相反関係にある企業</a:t>
            </a:r>
            <a:endParaRPr lang="en-US" altLang="ja-JP" sz="24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役員・顧問職 ：</a:t>
            </a:r>
            <a:r>
              <a:rPr lang="en-US" altLang="ja-JP" sz="2000" b="1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薬品工業　講演料 ：</a:t>
            </a:r>
            <a:r>
              <a:rPr lang="en-US" altLang="ja-JP" sz="2000" b="1" dirty="0">
                <a:solidFill>
                  <a:schemeClr val="tx1"/>
                </a:solidFill>
                <a:latin typeface="+mn-ea"/>
              </a:rPr>
              <a:t>B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製薬</a:t>
            </a:r>
          </a:p>
          <a:p>
            <a:endParaRPr lang="en-US" altLang="ja-JP" sz="2400" b="1" dirty="0">
              <a:solidFill>
                <a:schemeClr val="tx1"/>
              </a:solidFill>
              <a:latin typeface="+mn-ea"/>
            </a:endParaRPr>
          </a:p>
          <a:p>
            <a:endParaRPr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38F0AF-F547-DB2B-6C40-C12C1FA9270A}"/>
              </a:ext>
            </a:extLst>
          </p:cNvPr>
          <p:cNvSpPr/>
          <p:nvPr/>
        </p:nvSpPr>
        <p:spPr>
          <a:xfrm>
            <a:off x="87085" y="3535421"/>
            <a:ext cx="12000411" cy="2879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0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260</Words>
  <Application>Microsoft Office PowerPoint</Application>
  <PresentationFormat>ワイド画面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KYOKA YAHATA</dc:creator>
  <cp:lastModifiedBy>TOSHIO NAKANE</cp:lastModifiedBy>
  <cp:revision>4</cp:revision>
  <cp:lastPrinted>2024-08-28T02:01:31Z</cp:lastPrinted>
  <dcterms:created xsi:type="dcterms:W3CDTF">2024-03-07T08:50:14Z</dcterms:created>
  <dcterms:modified xsi:type="dcterms:W3CDTF">2024-09-02T01:44:05Z</dcterms:modified>
</cp:coreProperties>
</file>